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8"/>
  </p:notesMasterIdLst>
  <p:sldIdLst>
    <p:sldId id="257" r:id="rId2"/>
    <p:sldId id="265" r:id="rId3"/>
    <p:sldId id="258" r:id="rId4"/>
    <p:sldId id="259" r:id="rId5"/>
    <p:sldId id="266" r:id="rId6"/>
    <p:sldId id="267" r:id="rId7"/>
    <p:sldId id="268" r:id="rId8"/>
    <p:sldId id="269" r:id="rId9"/>
    <p:sldId id="270" r:id="rId10"/>
    <p:sldId id="260" r:id="rId11"/>
    <p:sldId id="261" r:id="rId12"/>
    <p:sldId id="271" r:id="rId13"/>
    <p:sldId id="272" r:id="rId14"/>
    <p:sldId id="262" r:id="rId15"/>
    <p:sldId id="263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5B9C4-115C-4E89-8581-7AFDF8D702E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ABB4D-AF58-4F32-A42E-81B8AB6E8C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4122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ABB4D-AF58-4F32-A42E-81B8AB6E8C9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8616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CDAC9D6-D451-4E7A-A4A7-2FE980101713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8B49229-6B2B-427F-B4CA-1F4A9DF06C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83880" cy="1051560"/>
          </a:xfrm>
        </p:spPr>
        <p:txBody>
          <a:bodyPr>
            <a:normAutofit/>
          </a:bodyPr>
          <a:lstStyle/>
          <a:p>
            <a:r>
              <a:rPr lang="ru-RU" dirty="0" smtClean="0"/>
              <a:t>   Удивительный мир пещер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16832"/>
            <a:ext cx="6984776" cy="36724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coolsoda.ru/uploads/posts/2014-07/14044398479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2763"/>
            <a:ext cx="8208912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1.liveinternet.ru/images/attach/c/7/96/995/96995957_large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8280920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4583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3400"/>
            <a:ext cx="7971032" cy="735360"/>
          </a:xfrm>
        </p:spPr>
        <p:txBody>
          <a:bodyPr>
            <a:normAutofit/>
          </a:bodyPr>
          <a:lstStyle/>
          <a:p>
            <a:r>
              <a:rPr lang="ru-RU" sz="3200" dirty="0">
                <a:effectLst/>
              </a:rPr>
              <a:t>Украшения из галереи пещеры.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95536" y="1196752"/>
            <a:ext cx="7848872" cy="1872208"/>
          </a:xfrm>
        </p:spPr>
        <p:txBody>
          <a:bodyPr>
            <a:normAutofit/>
          </a:bodyPr>
          <a:lstStyle/>
          <a:p>
            <a:r>
              <a:rPr lang="ru-RU" sz="1600" dirty="0"/>
              <a:t>Мельчайшие частички солей различных минералов, растворённые в воде, раскрашивают сталактиты в разные цвета: розовые, желтые, синие, красные, черные и даже радужные</a:t>
            </a:r>
          </a:p>
        </p:txBody>
      </p:sp>
      <p:pic>
        <p:nvPicPr>
          <p:cNvPr id="4098" name="Picture 2" descr="http://bigpicture.ru/wp-content/uploads/2010/04/0_26b79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8208912" cy="381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568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15048" cy="914400"/>
          </a:xfrm>
        </p:spPr>
        <p:txBody>
          <a:bodyPr>
            <a:normAutofit/>
          </a:bodyPr>
          <a:lstStyle/>
          <a:p>
            <a:r>
              <a:rPr lang="ru-RU" sz="3600" dirty="0">
                <a:effectLst/>
              </a:rPr>
              <a:t>Возникновение сталактитов.</a:t>
            </a:r>
            <a:endParaRPr lang="ru-RU" sz="36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11560" y="1340768"/>
            <a:ext cx="7560840" cy="936104"/>
          </a:xfrm>
        </p:spPr>
        <p:txBody>
          <a:bodyPr/>
          <a:lstStyle/>
          <a:p>
            <a:r>
              <a:rPr lang="ru-RU" dirty="0"/>
              <a:t>Сталактиты возникают в результате процесса, который называют – </a:t>
            </a:r>
            <a:r>
              <a:rPr lang="ru-RU" b="1" dirty="0"/>
              <a:t>карст</a:t>
            </a:r>
            <a:r>
              <a:rPr lang="ru-RU" dirty="0"/>
              <a:t> (карстовый процесс). </a:t>
            </a:r>
          </a:p>
        </p:txBody>
      </p:sp>
      <p:pic>
        <p:nvPicPr>
          <p:cNvPr id="5122" name="Picture 2" descr="http://scienceillustrated.com.au/blog/wp-content/uploads/2012/05/stalagmite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1"/>
            <a:ext cx="820891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163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043040" cy="61108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Пещеры рекордсмены  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23528" y="908720"/>
            <a:ext cx="8568952" cy="1224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000" dirty="0" smtClean="0"/>
              <a:t>Самая </a:t>
            </a:r>
            <a:r>
              <a:rPr lang="ru-RU" sz="2000" dirty="0"/>
              <a:t>глубокая пещера в </a:t>
            </a:r>
            <a:r>
              <a:rPr lang="ru-RU" sz="2000" dirty="0" smtClean="0"/>
              <a:t>мире пещера </a:t>
            </a:r>
            <a:r>
              <a:rPr lang="ru-RU" sz="2000" dirty="0" err="1"/>
              <a:t>Крубера</a:t>
            </a:r>
            <a:endParaRPr lang="ru-RU" sz="2000" dirty="0"/>
          </a:p>
          <a:p>
            <a:endParaRPr lang="ru-RU" sz="2400" dirty="0"/>
          </a:p>
        </p:txBody>
      </p:sp>
      <p:pic>
        <p:nvPicPr>
          <p:cNvPr id="14338" name="Picture 2" descr="http://cameralabs.org/media/camera/aprel/22aprel2/7_26a376e97540fcd5de1e6e409b4d85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352928" cy="446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262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3400"/>
            <a:ext cx="7971032" cy="44732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Пещеры рекордсмены 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67544" y="908720"/>
            <a:ext cx="6984776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Самая длинная пещера в мире </a:t>
            </a:r>
            <a:r>
              <a:rPr lang="ru-RU" sz="2000" dirty="0"/>
              <a:t>Мамонтова пещера</a:t>
            </a:r>
          </a:p>
        </p:txBody>
      </p:sp>
      <p:pic>
        <p:nvPicPr>
          <p:cNvPr id="15362" name="Picture 2" descr="https://im3-tub-ru.yandex.net/i?id=95e170fdc4b66edc051864b8144bbdc5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35292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201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043040" cy="914400"/>
          </a:xfrm>
        </p:spPr>
        <p:txBody>
          <a:bodyPr>
            <a:noAutofit/>
          </a:bodyPr>
          <a:lstStyle/>
          <a:p>
            <a:r>
              <a:rPr lang="ru-RU" sz="2800" dirty="0">
                <a:effectLst/>
              </a:rPr>
              <a:t>Экспериментальное исследование.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1412776"/>
            <a:ext cx="2592288" cy="4248472"/>
          </a:xfrm>
        </p:spPr>
        <p:txBody>
          <a:bodyPr>
            <a:normAutofit/>
          </a:bodyPr>
          <a:lstStyle/>
          <a:p>
            <a:r>
              <a:rPr lang="ru-RU" dirty="0"/>
              <a:t>3 день эксперимента: Сталактит начал расти</a:t>
            </a:r>
          </a:p>
          <a:p>
            <a:r>
              <a:rPr lang="ru-RU" dirty="0"/>
              <a:t>5 день эксперимента: Сталактит почти доставал концом до блюдца</a:t>
            </a:r>
          </a:p>
          <a:p>
            <a:r>
              <a:rPr lang="ru-RU" dirty="0"/>
              <a:t>7 день </a:t>
            </a:r>
            <a:r>
              <a:rPr lang="ru-RU" dirty="0" smtClean="0"/>
              <a:t>эксперимента:</a:t>
            </a:r>
            <a:endParaRPr lang="ru-RU" dirty="0"/>
          </a:p>
          <a:p>
            <a:r>
              <a:rPr lang="ru-RU" dirty="0"/>
              <a:t>Сталактит достиг примерно 6 см(поваренная соль</a:t>
            </a:r>
            <a:r>
              <a:rPr lang="ru-RU" dirty="0" smtClean="0"/>
              <a:t>).</a:t>
            </a:r>
          </a:p>
          <a:p>
            <a:r>
              <a:rPr lang="ru-RU" dirty="0" smtClean="0"/>
              <a:t>Сталактит </a:t>
            </a:r>
            <a:r>
              <a:rPr lang="ru-RU" dirty="0"/>
              <a:t>достиг примерно 4 см        5 мм(английская соль</a:t>
            </a:r>
            <a:r>
              <a:rPr lang="ru-RU" dirty="0" smtClean="0"/>
              <a:t>)</a:t>
            </a:r>
            <a:endParaRPr lang="ru-RU" dirty="0"/>
          </a:p>
          <a:p>
            <a:endParaRPr lang="ru-RU" dirty="0"/>
          </a:p>
        </p:txBody>
      </p:sp>
      <p:pic>
        <p:nvPicPr>
          <p:cNvPr id="6146" name="Picture 2" descr="https://pp.vk.me/c837238/v837238638/1d867/njeXkhiFG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418" y="1340768"/>
            <a:ext cx="2427685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pp.vk.me/c837238/v837238638/1d85e/dzhxYLf4nj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0767"/>
            <a:ext cx="2736304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pp.vk.me/c837238/v837238638/1d855/hJyC_VFMF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7598" y="3068960"/>
            <a:ext cx="2440505" cy="156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pp.vk.me/c626524/v626524760/439a9/Ny-FY1Fy4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068959"/>
            <a:ext cx="2784312" cy="156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pp.vk.me/c626524/v626524760/4395f/toJ9XSaODo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418" y="4635134"/>
            <a:ext cx="2427685" cy="1314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pp.vk.me/c626524/v626524760/439b3/eolKMoA9yC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53136"/>
            <a:ext cx="279309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815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332656"/>
            <a:ext cx="2088232" cy="9144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Вывод</a:t>
            </a:r>
            <a:endParaRPr lang="ru-RU" sz="3600" dirty="0"/>
          </a:p>
        </p:txBody>
      </p:sp>
      <p:pic>
        <p:nvPicPr>
          <p:cNvPr id="7170" name="Picture 2" descr="http://static.panoramio.com/photos/large/41225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8092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8569" y="5616284"/>
            <a:ext cx="73448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гипотеза подтвердилась</a:t>
            </a:r>
          </a:p>
        </p:txBody>
      </p:sp>
    </p:spTree>
    <p:extLst>
      <p:ext uri="{BB962C8B-B14F-4D97-AF65-F5344CB8AC3E}">
        <p14:creationId xmlns:p14="http://schemas.microsoft.com/office/powerpoint/2010/main" xmlns="" val="59056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2858958"/>
              </p:ext>
            </p:extLst>
          </p:nvPr>
        </p:nvGraphicFramePr>
        <p:xfrm>
          <a:off x="107504" y="2276872"/>
          <a:ext cx="8684570" cy="1757252"/>
        </p:xfrm>
        <a:graphic>
          <a:graphicData uri="http://schemas.openxmlformats.org/presentationml/2006/ole">
            <p:oleObj spid="_x0000_s8198" name="Объект упаковщика для оболочки" showAsIcon="1" r:id="rId3" imgW="3389400" imgH="685800" progId="Package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364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183880" cy="1051560"/>
          </a:xfrm>
        </p:spPr>
        <p:txBody>
          <a:bodyPr/>
          <a:lstStyle/>
          <a:p>
            <a:r>
              <a:rPr lang="ru-RU" dirty="0" smtClean="0"/>
              <a:t>                 Гипотеза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877272"/>
            <a:ext cx="8496944" cy="576064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/>
              <a:t>предположим, что</a:t>
            </a:r>
            <a:r>
              <a:rPr lang="ru-RU" sz="1600" b="1" dirty="0"/>
              <a:t> </a:t>
            </a:r>
            <a:r>
              <a:rPr lang="ru-RU" sz="1600" dirty="0"/>
              <a:t>сталактит, выращенный в домашних условиях, будет иметь внешнее сходство с природным сталактитом.</a:t>
            </a:r>
          </a:p>
          <a:p>
            <a:endParaRPr lang="ru-RU" dirty="0"/>
          </a:p>
        </p:txBody>
      </p:sp>
      <p:pic>
        <p:nvPicPr>
          <p:cNvPr id="9218" name="Picture 2" descr="https://im3-tub-ru.yandex.net/i?id=c9d5a7787b5ca07eab953f6c48e8b477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35292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362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533400"/>
            <a:ext cx="8496944" cy="87937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Цель и задачи исследования</a:t>
            </a: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67544" y="1700808"/>
            <a:ext cx="2664296" cy="4169130"/>
          </a:xfrm>
        </p:spPr>
        <p:txBody>
          <a:bodyPr/>
          <a:lstStyle/>
          <a:p>
            <a:r>
              <a:rPr lang="ru-RU" b="1" dirty="0"/>
              <a:t>Цель работы: </a:t>
            </a:r>
            <a:r>
              <a:rPr lang="ru-RU" dirty="0"/>
              <a:t>изучить удивительный мир пещер и</a:t>
            </a:r>
            <a:r>
              <a:rPr lang="ru-RU" b="1" dirty="0"/>
              <a:t> </a:t>
            </a:r>
            <a:r>
              <a:rPr lang="ru-RU" dirty="0"/>
              <a:t> установить, что скорость роста сталактита в домашних условиях будет больше, чем в естественных условиях пещер.</a:t>
            </a:r>
          </a:p>
          <a:p>
            <a:r>
              <a:rPr lang="ru-RU" b="1" dirty="0"/>
              <a:t>Задачи исследования:</a:t>
            </a:r>
            <a:r>
              <a:rPr lang="ru-RU" b="1" i="1" dirty="0"/>
              <a:t> </a:t>
            </a:r>
            <a:endParaRPr lang="ru-RU" dirty="0"/>
          </a:p>
          <a:p>
            <a:r>
              <a:rPr lang="ru-RU" dirty="0"/>
              <a:t>1.Узнать какие бывают пещеры </a:t>
            </a:r>
          </a:p>
          <a:p>
            <a:r>
              <a:rPr lang="ru-RU" dirty="0"/>
              <a:t>2.Какие люди изучают и исследуют мир пещер  </a:t>
            </a:r>
          </a:p>
          <a:p>
            <a:r>
              <a:rPr lang="ru-RU" dirty="0"/>
              <a:t>3.Экспериментально проверить влияние домашних условий для роста сталактита;</a:t>
            </a:r>
          </a:p>
          <a:p>
            <a:endParaRPr lang="ru-RU" dirty="0"/>
          </a:p>
        </p:txBody>
      </p:sp>
      <p:pic>
        <p:nvPicPr>
          <p:cNvPr id="2050" name="Picture 2" descr="http://dnpmag.com/wp-content/uploads/2015/01/1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4461" y="1556792"/>
            <a:ext cx="5541995" cy="433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772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610992" cy="807368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</a:rPr>
              <a:t>Происхождение пещер.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1700807"/>
            <a:ext cx="3240360" cy="4104456"/>
          </a:xfrm>
        </p:spPr>
        <p:txBody>
          <a:bodyPr>
            <a:normAutofit/>
          </a:bodyPr>
          <a:lstStyle/>
          <a:p>
            <a:r>
              <a:rPr lang="ru-RU" sz="1800" dirty="0"/>
              <a:t>Пещеры образуются вследствие растворения водой </a:t>
            </a:r>
            <a:r>
              <a:rPr lang="ru-RU" sz="1800" dirty="0" smtClean="0"/>
              <a:t>породы.</a:t>
            </a:r>
          </a:p>
          <a:p>
            <a:r>
              <a:rPr lang="ru-RU" sz="1800" dirty="0" smtClean="0"/>
              <a:t>По </a:t>
            </a:r>
            <a:r>
              <a:rPr lang="ru-RU" sz="1800" dirty="0"/>
              <a:t>происхождению пещеры можно разделить на пять </a:t>
            </a:r>
            <a:r>
              <a:rPr lang="ru-RU" sz="1800" dirty="0" smtClean="0"/>
              <a:t>групп </a:t>
            </a:r>
            <a:endParaRPr lang="ru-RU" sz="1800" dirty="0"/>
          </a:p>
          <a:p>
            <a:r>
              <a:rPr lang="ru-RU" sz="1800" dirty="0" smtClean="0"/>
              <a:t>1.эрозионные пещеры 2.ледовые пещеры 3.вулканические пещеры </a:t>
            </a:r>
          </a:p>
          <a:p>
            <a:r>
              <a:rPr lang="ru-RU" sz="1800" dirty="0" smtClean="0"/>
              <a:t>4.тектонические пещеры </a:t>
            </a:r>
          </a:p>
          <a:p>
            <a:r>
              <a:rPr lang="ru-RU" sz="1800" dirty="0" smtClean="0"/>
              <a:t>5.карстовые </a:t>
            </a:r>
            <a:r>
              <a:rPr lang="ru-RU" sz="1800" dirty="0"/>
              <a:t>пещеры.</a:t>
            </a:r>
          </a:p>
        </p:txBody>
      </p:sp>
      <p:pic>
        <p:nvPicPr>
          <p:cNvPr id="3074" name="Picture 2" descr="https://libtime.ru/wp-content/uploads/2016/05/issledovaniye-peshchery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14474"/>
            <a:ext cx="4878710" cy="439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888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33400"/>
            <a:ext cx="7827016" cy="80736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1.Эрозионные </a:t>
            </a:r>
            <a:r>
              <a:rPr lang="ru-RU" sz="3600" dirty="0"/>
              <a:t>пещеры</a:t>
            </a:r>
            <a:endParaRPr lang="ru-RU" sz="3600" b="0" dirty="0"/>
          </a:p>
        </p:txBody>
      </p:sp>
      <p:pic>
        <p:nvPicPr>
          <p:cNvPr id="9218" name="Picture 2" descr="https://upload.wikimedia.org/wikipedia/commons/3/3a/Interior_Cueva_Santa_Cabri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62957"/>
            <a:ext cx="835292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34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3400"/>
            <a:ext cx="7971032" cy="519336"/>
          </a:xfrm>
        </p:spPr>
        <p:txBody>
          <a:bodyPr>
            <a:noAutofit/>
          </a:bodyPr>
          <a:lstStyle/>
          <a:p>
            <a:r>
              <a:rPr lang="ru-RU" sz="3200" dirty="0" smtClean="0"/>
              <a:t>2.Ледовые </a:t>
            </a:r>
            <a:r>
              <a:rPr lang="ru-RU" sz="3200" dirty="0"/>
              <a:t>пещеры</a:t>
            </a:r>
          </a:p>
        </p:txBody>
      </p:sp>
      <p:pic>
        <p:nvPicPr>
          <p:cNvPr id="10242" name="Picture 2" descr="http://navi-f.com/data/out/16/HDQW_4645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0891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927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971032" cy="936104"/>
          </a:xfrm>
        </p:spPr>
        <p:txBody>
          <a:bodyPr>
            <a:noAutofit/>
          </a:bodyPr>
          <a:lstStyle/>
          <a:p>
            <a:r>
              <a:rPr lang="ru-RU" sz="3200" dirty="0" smtClean="0"/>
              <a:t>3.Вулканические </a:t>
            </a:r>
            <a:r>
              <a:rPr lang="ru-RU" sz="3200" dirty="0"/>
              <a:t>пещеры </a:t>
            </a:r>
            <a:br>
              <a:rPr lang="ru-RU" sz="3200" dirty="0"/>
            </a:br>
            <a:endParaRPr lang="ru-RU" sz="3200" b="0" dirty="0"/>
          </a:p>
        </p:txBody>
      </p:sp>
      <p:pic>
        <p:nvPicPr>
          <p:cNvPr id="11266" name="Picture 2" descr="http://earth-chronicles.ru/Publications_9/6/2/1411548968456_wps_2_PIC_BY_JOSH_HYDEMAN_CA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35292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321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40352" cy="432048"/>
          </a:xfrm>
        </p:spPr>
        <p:txBody>
          <a:bodyPr>
            <a:noAutofit/>
          </a:bodyPr>
          <a:lstStyle/>
          <a:p>
            <a:r>
              <a:rPr lang="ru-RU" sz="3200" dirty="0" smtClean="0"/>
              <a:t>4.Тектонические </a:t>
            </a:r>
            <a:r>
              <a:rPr lang="ru-RU" sz="3200" dirty="0"/>
              <a:t>пещеры</a:t>
            </a:r>
          </a:p>
        </p:txBody>
      </p:sp>
      <p:pic>
        <p:nvPicPr>
          <p:cNvPr id="12290" name="Picture 2" descr="https://im2-tub-ru.yandex.net/i?id=071e8139df030e6931177cc54ecdc991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80920" cy="504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145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971032" cy="9144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5.Карстовые </a:t>
            </a:r>
            <a:r>
              <a:rPr lang="ru-RU" sz="3200" dirty="0"/>
              <a:t>пещеры</a:t>
            </a:r>
          </a:p>
        </p:txBody>
      </p:sp>
      <p:pic>
        <p:nvPicPr>
          <p:cNvPr id="13314" name="Picture 2" descr="http://xn--80auyf7a.xn--p1ai/images/foto-v-text/5-priroda/06-landshaft/99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35292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648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214</TotalTime>
  <Words>229</Words>
  <Application>Microsoft Office PowerPoint</Application>
  <PresentationFormat>Экран (4:3)</PresentationFormat>
  <Paragraphs>37</Paragraphs>
  <Slides>16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Аспект</vt:lpstr>
      <vt:lpstr>Пакет</vt:lpstr>
      <vt:lpstr>   Удивительный мир пещер</vt:lpstr>
      <vt:lpstr>                 Гипотеза</vt:lpstr>
      <vt:lpstr>Цель и задачи исследования</vt:lpstr>
      <vt:lpstr>Происхождение пещер.</vt:lpstr>
      <vt:lpstr>1.Эрозионные пещеры</vt:lpstr>
      <vt:lpstr>2.Ледовые пещеры</vt:lpstr>
      <vt:lpstr>3.Вулканические пещеры  </vt:lpstr>
      <vt:lpstr>4.Тектонические пещеры</vt:lpstr>
      <vt:lpstr>5.Карстовые пещеры</vt:lpstr>
      <vt:lpstr>Украшения из галереи пещеры. </vt:lpstr>
      <vt:lpstr>Возникновение сталактитов.</vt:lpstr>
      <vt:lpstr>Пещеры рекордсмены  </vt:lpstr>
      <vt:lpstr>Пещеры рекордсмены </vt:lpstr>
      <vt:lpstr>Экспериментальное исследование.</vt:lpstr>
      <vt:lpstr>Вывод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Удивительный мир пещер</dc:title>
  <dc:creator>Lobster</dc:creator>
  <cp:lastModifiedBy>Леонардо</cp:lastModifiedBy>
  <cp:revision>24</cp:revision>
  <dcterms:created xsi:type="dcterms:W3CDTF">2017-02-13T16:30:59Z</dcterms:created>
  <dcterms:modified xsi:type="dcterms:W3CDTF">2017-03-02T17:40:03Z</dcterms:modified>
</cp:coreProperties>
</file>